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8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4D9D8E-68F8-4CF5-BAC9-5ED0F6BDD0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F906EA-B910-49C6-BD64-FB3D97F6C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16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Note / The Invoice Amount must be less than or equal zero (Negative Amount 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80A0B2-D607-49C2-824C-C54CD1F82E6C}" type="slidenum">
              <a:rPr lang="ar-EG" smtClean="0"/>
              <a:t>1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023413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F10D-4CE9-A7FE-4E85-EABC11026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91DF1D-0AD1-B400-26D6-11F5189477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CA12A-2397-3EA4-A1E9-6CFEDCA2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18B2E-0214-9C0B-09F0-C6E8F6498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690D4-D37E-EADD-DFD4-5DBF187F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514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B4ED4-258A-D80E-B396-445C32540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9265C0-AFE9-8F02-A6D9-9F2E327CA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D84D9-8A90-4132-80F9-436BD5D8F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59CF7-2EB2-03BA-0CD2-43C416BB3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A3560-B9D1-9758-81C9-343EB431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44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D00AB0-18FC-AE76-FF24-6A1415D613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C4EE0B-25A3-9689-1D71-93F7D03D2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364E2-1941-7B0E-C5C1-8C236F246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04E58-6C12-9909-6D7D-3998EE579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7E1BE-96F7-D9E2-22B6-828151B7E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26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5F456-5CBD-D3EB-9734-268B4AA3D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C7582-4CAA-6134-840C-397B5F4A0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42AEB-AB01-A9A4-0D7D-4B4235615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1A1A3-85FB-0858-3FA8-108AC626C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EBEAB-7CD9-1D79-E0EF-536E95F6D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694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85D11-AD2C-963A-2F96-04F73B43F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17AD5-4973-2A6A-6A53-DC9EA139C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41581-EA35-38E1-67E5-E550CB56B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BE1DA-395E-82E1-7482-65F39E2ED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C775E-03E1-229E-0A07-36331B79B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015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48005-1DB7-E373-1E8A-A50711050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C707B-0EFE-15E7-EDCF-7906A2E201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B19179-F27B-83E3-C8E7-DCA2505B6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AD559-4F6B-C408-D71F-C3B8D619F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D9A36-A9F6-F9E0-1C73-C401CF067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FEEBD-FB3F-B568-21D5-43723D8B1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3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9EEA-0751-2CBD-83AC-FA58D617F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2DE68-E688-C64F-F6A8-6EBCA7D86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B1D53-E9B5-A23F-E0CE-945F5146C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50039A-0DB2-050B-31AB-6EB70C761B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76C274-5CA4-87C3-12D9-C5957D954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81AABA-DD3D-DFC5-E21C-B658AF26E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4321D-916B-0A58-695A-120DC7210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721121-6F5A-D321-8818-732956DCA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8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58330-94BD-ED41-C8ED-2F93096E2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4E3474-F973-A777-571C-B720249AB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ACB9F9-B3F2-FC26-E0E4-57ECF04B4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8E9202-5DC1-9570-17B6-9364A3954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32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A3B3E3-32EA-D5B0-E945-52A24FC00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F8DFA1-6CED-1C14-9AE2-07D31D869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F34CE-842A-B17A-7CCE-4CA03CF6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058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E92BE-5C2A-B021-28CC-F04443A9F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D6652-B924-E179-D707-B909C4AE0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D2050-70C4-EE56-E255-F8CF5D903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8381E-C14E-5A27-29E8-7BC925720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0C911E-FFB9-922A-DD14-49DFE4F1F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9EE2F-3884-8BF0-43EA-117B0A13F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135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6F100-B432-723C-5876-56C1601C9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4E7C05-43B3-CB2B-FAE0-39CFACD919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DE260B-2201-8234-429B-FE4B44D023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B53408-247D-8533-0501-D2D2BD4B1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54122D-46BC-2C50-56D0-56FEF3F8B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ADE76-52B6-5592-BFE0-E3269D574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489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9307A1-C6F6-5B7D-E311-8B81D1C9C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63A4B-F1F2-4BC0-CA83-EBAF94A33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7A0F9-9254-021D-E7A0-4A8D6D1AD1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2F9EC9-4F65-48DF-A9A4-969C56C15451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8AE6-5F51-C822-ED8A-92EEAAF66C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3D494-E2FC-3335-5559-1CF76B32C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711635-A8FB-4D5E-A530-BB4CB708F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677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C96937-9AE9-ADE6-12E0-FF644A7E6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7E31025-8082-5B5D-ABB4-047EF5EAC892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D011ADC2-A08B-8970-452B-6F72EA3AF3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A3984F8-4AEB-A705-BDD4-FF1B4EC0B1D9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93748E0-F220-50C6-A5DE-0C89F3FDE124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EF1CC63-5700-7E28-8B98-8141211709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470E2087-BEE4-D97F-6014-E26CCC113F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25401C5E-DB12-E519-6674-F12AD7AF86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F68B11BA-4E63-1130-A63E-8899AA622B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F64C8A11-F34E-1CE2-6C2F-EACFBE6054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A19E5EED-5370-08D1-1B17-66EB70DE3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2DA893-D3C2-17AE-DE43-9E3A45B8B990}"/>
              </a:ext>
            </a:extLst>
          </p:cNvPr>
          <p:cNvSpPr txBox="1"/>
          <p:nvPr/>
        </p:nvSpPr>
        <p:spPr>
          <a:xfrm>
            <a:off x="914401" y="617908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18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DB86C1-84B5-B438-1A73-A058F0DF59A6}"/>
              </a:ext>
            </a:extLst>
          </p:cNvPr>
          <p:cNvSpPr txBox="1"/>
          <p:nvPr/>
        </p:nvSpPr>
        <p:spPr>
          <a:xfrm>
            <a:off x="609600" y="2468879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cs typeface="Times New Roman"/>
              </a:rPr>
              <a:t>Choose Debt Memo</a:t>
            </a:r>
            <a:r>
              <a:rPr lang="en-US" sz="2000">
                <a:latin typeface="Times New Roman"/>
                <a:cs typeface="Times New Roman"/>
              </a:rPr>
              <a:t>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685532-5E6C-9DD3-069A-754BC54E9B17}"/>
              </a:ext>
            </a:extLst>
          </p:cNvPr>
          <p:cNvSpPr txBox="1"/>
          <p:nvPr/>
        </p:nvSpPr>
        <p:spPr>
          <a:xfrm>
            <a:off x="2239617" y="1124226"/>
            <a:ext cx="7370417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 and Manage Supplier Invoices</a:t>
            </a:r>
            <a:endParaRPr lang="en-US" sz="3000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4D48F5-E942-200E-19FF-88C4335B01DD}"/>
              </a:ext>
            </a:extLst>
          </p:cNvPr>
          <p:cNvSpPr txBox="1"/>
          <p:nvPr/>
        </p:nvSpPr>
        <p:spPr>
          <a:xfrm>
            <a:off x="320703" y="1886668"/>
            <a:ext cx="3836504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  <a:cs typeface="Times New Roman"/>
              </a:rPr>
              <a:t>Creating Invoices</a:t>
            </a:r>
            <a:r>
              <a:rPr lang="en-US" sz="2200">
                <a:latin typeface="Times New Roman"/>
                <a:cs typeface="Times New Roman"/>
              </a:rPr>
              <a:t>​</a:t>
            </a: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D3C207E5-7525-7788-FB34-E9440B6CC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8237" y="2164522"/>
            <a:ext cx="6252222" cy="35780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125483-3DA7-17C5-1358-F43912A312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2227" y="2028466"/>
            <a:ext cx="6833521" cy="38541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3AB0E2-D861-156A-4EC6-CC111D915D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49207" y="2101579"/>
            <a:ext cx="7457440" cy="397028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60AEA67-487C-A661-9961-17CA748EE022}"/>
              </a:ext>
            </a:extLst>
          </p:cNvPr>
          <p:cNvSpPr txBox="1"/>
          <p:nvPr/>
        </p:nvSpPr>
        <p:spPr>
          <a:xfrm>
            <a:off x="614017" y="3039165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cs typeface="Times New Roman"/>
              </a:rPr>
              <a:t>Match Action &gt; Invoice&gt; Correction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7256D3-64E3-1431-B4D5-2819BA01D2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45600" y="2001520"/>
            <a:ext cx="743648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373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</Words>
  <Application>Microsoft Office PowerPoint</Application>
  <PresentationFormat>Widescreen</PresentationFormat>
  <Paragraphs>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MAHMOUD HASSAN</dc:creator>
  <cp:lastModifiedBy>MAHMOUD HASSAN</cp:lastModifiedBy>
  <cp:revision>2</cp:revision>
  <dcterms:created xsi:type="dcterms:W3CDTF">2024-11-29T17:59:54Z</dcterms:created>
  <dcterms:modified xsi:type="dcterms:W3CDTF">2024-11-29T18:01:38Z</dcterms:modified>
</cp:coreProperties>
</file>

<file path=docProps/thumbnail.jpeg>
</file>